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07" autoAdjust="0"/>
  </p:normalViewPr>
  <p:slideViewPr>
    <p:cSldViewPr>
      <p:cViewPr varScale="1">
        <p:scale>
          <a:sx n="48" d="100"/>
          <a:sy n="48" d="100"/>
        </p:scale>
        <p:origin x="-126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VID_20221125_154453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268760"/>
            <a:ext cx="600079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«Способы стимуляции речевой активности детей младшего дошкольного возраста»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429132"/>
            <a:ext cx="5572164" cy="2071702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Воспитатель младшей группы: 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Филатова Светлана Викторовна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МБДОУ ЦРР – детского сада  №7 «Ромашка»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«ПАУЧОК  И ЕГО КРАСИВЫЙ КОВРИК»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777\Desktop\работа\группа Капелька\выступление на форуме\Videoframe_20230401_142449_com.huawei.himovie.overseas.jpg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/>
          <a:srcRect l="10988" r="9345"/>
          <a:stretch/>
        </p:blipFill>
        <p:spPr bwMode="auto">
          <a:xfrm>
            <a:off x="930166" y="1484784"/>
            <a:ext cx="7026210" cy="4850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165"/>
            <a:ext cx="7467600" cy="8683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средство радостного общения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77\Desktop\работа\3 группафото и видео\IMG_20230215_1201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381531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777\Desktop\работа\3 группафото и видео\IMG_20230215_120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4462466" cy="334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000108"/>
            <a:ext cx="7097216" cy="54738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большая часть детей от отдельных слогов перешли к словам, фразам,  другие уже выстраивают предложения, понятные окружающим;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научились согласовывать движения кистей рук со словами пальчиковых игр, потешек;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выполняют движения пальчиковых игр левой, правой и обеими руками вместе;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управляют своими движениями и концентрируют  внимание на одном виде деятельности;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выполняют различные движения кистями и пальцами рук («дождик идет», «мостик», «зайчик», «пианино» и т.п.);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легче стали справляться с различного рода застежками: пуговицы, кнопки, крючки; проявляют попытки завязывать и развязывать  ленты, шнурки, узелки и др.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674399512_papik-pro-p-palets-vverkh-risunok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60648"/>
            <a:ext cx="1170901" cy="117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777\Desktop\работа\группа Капелька\выступление на форуме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06347" cy="4804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707715_1.jpe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/>
          <a:stretch/>
        </p:blipFill>
        <p:spPr bwMode="auto">
          <a:xfrm>
            <a:off x="395536" y="31349"/>
            <a:ext cx="7920880" cy="62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2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0" y="5429264"/>
            <a:ext cx="2428892" cy="1044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777\Desktop\работа\группа Капелька\саморазвитие\конкурс учу крут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823" y="1340768"/>
            <a:ext cx="6175610" cy="4551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8689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«тактильные кнопочки»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пальчиковых игр и упражнений 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77\Desktop\работа\группа Капелька\выступление на форуме\veselye-ladoshk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54336" cy="1152128"/>
          </a:xfrm>
        </p:spPr>
        <p:txBody>
          <a:bodyPr>
            <a:noAutofit/>
          </a:bodyPr>
          <a:lstStyle/>
          <a:p>
            <a:pPr lvl="0"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ежедневная </a:t>
            </a:r>
            <a:b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разминка</a:t>
            </a:r>
          </a:p>
        </p:txBody>
      </p:sp>
      <p:pic>
        <p:nvPicPr>
          <p:cNvPr id="2050" name="Picture 2" descr="C:\Users\777\Desktop\работа\группа Капелька\выступление на форуме\IMG_20230216_12013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25994"/>
          <a:stretch/>
        </p:blipFill>
        <p:spPr bwMode="auto">
          <a:xfrm>
            <a:off x="5004048" y="2780928"/>
            <a:ext cx="3726051" cy="3776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777\Desktop\работа\группа Капелька\выступление на форуме\IMG_20230216_120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556792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451560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 пальчиковыми </a:t>
            </a:r>
            <a:r>
              <a:rPr lang="ru-RU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тантамаресками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тактильными дорожками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777\Desktop\работа\группа Капелька\выступление на форуме\Screenshot_20230401_141214_com.huawei.himovie.overseas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033" r="9195"/>
          <a:stretch/>
        </p:blipFill>
        <p:spPr bwMode="auto">
          <a:xfrm>
            <a:off x="1115616" y="1700808"/>
            <a:ext cx="6909789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480720" cy="1439850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подражательная гимнастика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777\Desktop\работа\группа Капелька\выступление на форуме\Videoframe_20230401_133459_com.huawei.himovie.overse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12776"/>
            <a:ext cx="7813553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048672" cy="112232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«пальчиковые тренажёры»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777\Desktop\работа\группа Капелька\выступление на форуме\IMG_20230203_1043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66252" cy="5449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256584" cy="11646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перчаточный театр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777\Desktop\работа\группа Капелька\выступление на форуме\Screenshot_20230401_142129_org.telegram.messenger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8880" t="744" r="16801" b="-1"/>
          <a:stretch/>
        </p:blipFill>
        <p:spPr bwMode="auto">
          <a:xfrm>
            <a:off x="1115616" y="1340768"/>
            <a:ext cx="6696743" cy="5119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170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«Способы стимуляции речевой активности детей младшего дошкольного возраста» </vt:lpstr>
      <vt:lpstr>Презентация PowerPoint</vt:lpstr>
      <vt:lpstr> «тактильные кнопочки»</vt:lpstr>
      <vt:lpstr>Виды пальчиковых игр и упражнений </vt:lpstr>
      <vt:lpstr>    ежедневная  пальчиковая разминка</vt:lpstr>
      <vt:lpstr>игры с  пальчиковыми тантамаресками  и тактильными дорожками </vt:lpstr>
      <vt:lpstr>подражательная гимнастика </vt:lpstr>
      <vt:lpstr>  «пальчиковые тренажёры» </vt:lpstr>
      <vt:lpstr>  перчаточный театр </vt:lpstr>
      <vt:lpstr>ИГРА «ПАУЧОК  И ЕГО КРАСИВЫЙ КОВРИК»</vt:lpstr>
      <vt:lpstr>средство радостного общения</vt:lpstr>
      <vt:lpstr>Положительная динамика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«Стимуляции речевой активности детей младшего дошкольного возраста посредством пальчиковых игр и упражнений» </dc:title>
  <dc:creator>777</dc:creator>
  <cp:lastModifiedBy>user</cp:lastModifiedBy>
  <cp:revision>34</cp:revision>
  <dcterms:created xsi:type="dcterms:W3CDTF">2023-03-26T14:55:58Z</dcterms:created>
  <dcterms:modified xsi:type="dcterms:W3CDTF">2023-04-05T06:45:22Z</dcterms:modified>
</cp:coreProperties>
</file>