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266" r:id="rId3"/>
    <p:sldId id="303" r:id="rId4"/>
    <p:sldId id="302" r:id="rId5"/>
    <p:sldId id="282" r:id="rId6"/>
    <p:sldId id="267" r:id="rId7"/>
    <p:sldId id="261" r:id="rId8"/>
    <p:sldId id="262" r:id="rId9"/>
    <p:sldId id="272" r:id="rId10"/>
    <p:sldId id="269" r:id="rId11"/>
    <p:sldId id="309" r:id="rId12"/>
    <p:sldId id="283" r:id="rId13"/>
    <p:sldId id="281" r:id="rId14"/>
    <p:sldId id="270" r:id="rId15"/>
    <p:sldId id="279" r:id="rId16"/>
    <p:sldId id="273" r:id="rId17"/>
    <p:sldId id="305" r:id="rId18"/>
    <p:sldId id="304" r:id="rId19"/>
    <p:sldId id="306" r:id="rId20"/>
    <p:sldId id="307" r:id="rId21"/>
    <p:sldId id="308" r:id="rId22"/>
    <p:sldId id="265" r:id="rId23"/>
    <p:sldId id="286" r:id="rId24"/>
    <p:sldId id="264" r:id="rId25"/>
    <p:sldId id="271" r:id="rId26"/>
    <p:sldId id="274" r:id="rId27"/>
    <p:sldId id="280" r:id="rId28"/>
    <p:sldId id="263" r:id="rId29"/>
    <p:sldId id="295" r:id="rId30"/>
    <p:sldId id="294" r:id="rId31"/>
    <p:sldId id="296" r:id="rId32"/>
    <p:sldId id="293" r:id="rId33"/>
    <p:sldId id="297" r:id="rId34"/>
    <p:sldId id="298" r:id="rId35"/>
    <p:sldId id="299" r:id="rId36"/>
    <p:sldId id="300" r:id="rId37"/>
    <p:sldId id="257" r:id="rId38"/>
    <p:sldId id="310" r:id="rId39"/>
    <p:sldId id="31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7C80"/>
    <a:srgbClr val="0033CC"/>
    <a:srgbClr val="FF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982B-4BA4-4CC2-81AD-07ADF6C6DA8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C28A-692A-46BB-A7FA-9EC85C9E0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86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FC28A-692A-46BB-A7FA-9EC85C9E05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FC28A-692A-46BB-A7FA-9EC85C9E058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Наш родной Новоалтайск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на работу\35071148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 b="24875"/>
          <a:stretch/>
        </p:blipFill>
        <p:spPr bwMode="auto">
          <a:xfrm>
            <a:off x="179512" y="908720"/>
            <a:ext cx="8840347" cy="4980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33CC"/>
                </a:solidFill>
              </a:rPr>
              <a:t>7 микрорайон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ои документы\Мои рисунки\Новоалтайск\PICT0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364" y="-41523"/>
            <a:ext cx="9199364" cy="68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79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на работу\getImaгн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на работу\get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669" b="14374"/>
          <a:stretch>
            <a:fillRect/>
          </a:stretch>
        </p:blipFill>
        <p:spPr bwMode="auto">
          <a:xfrm>
            <a:off x="0" y="500042"/>
            <a:ext cx="929466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на работу\Sp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4000" cy="607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на работу\getIмыв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570" b="13382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Магазин «Визит»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Documents and Settings\Admin\Рабочий стол\на работу\getImaт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72528" cy="642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ои документы\Мои рисунки\Новоалтайск\DSCN0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90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61"/>
            <a:ext cx="9144000" cy="68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137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26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4429156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D:\Мои документы\Мои рисунки\Новоалтайск\Новоалтайск фото\3195056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897"/>
            <a:ext cx="9229196" cy="6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44826"/>
            <a:ext cx="4608512" cy="56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70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Мои документы\Мои рисунки\Новоалтайск\DSCN02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23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а работу\Font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9670883" cy="6429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85728"/>
            <a:ext cx="8329642" cy="64294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>
                <a:solidFill>
                  <a:srgbClr val="FF00FF"/>
                </a:solidFill>
              </a:rPr>
              <a:t>Культурно-досуговый</a:t>
            </a:r>
            <a:r>
              <a:rPr lang="ru-RU" dirty="0" smtClean="0">
                <a:solidFill>
                  <a:srgbClr val="FF00FF"/>
                </a:solidFill>
              </a:rPr>
              <a:t> центр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ПАПКА МЕТОДИСТА\Личные папки педагогов\Кравец Т.К\P921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8072462" cy="605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а работу\Novoaltaisk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63995" cy="5897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FF"/>
                </a:solidFill>
              </a:rPr>
              <a:t>Центральная площадь города </a:t>
            </a:r>
            <a:endParaRPr lang="ru-RU" sz="4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а работу\DKG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3" y="357166"/>
            <a:ext cx="9535638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а работу\582837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838205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на работу\getIma g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175" b="12260"/>
          <a:stretch>
            <a:fillRect/>
          </a:stretch>
        </p:blipFill>
        <p:spPr bwMode="auto">
          <a:xfrm>
            <a:off x="0" y="548164"/>
            <a:ext cx="9144000" cy="608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а работу\rossiya_novoaltaisk_2_1275256477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886203" cy="5244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FF00FF"/>
                </a:solidFill>
              </a:rPr>
              <a:t>Новоалтайское</a:t>
            </a:r>
            <a:r>
              <a:rPr lang="ru-RU" sz="3600" dirty="0" smtClean="0">
                <a:solidFill>
                  <a:srgbClr val="FF00FF"/>
                </a:solidFill>
              </a:rPr>
              <a:t> художественное </a:t>
            </a:r>
            <a:br>
              <a:rPr lang="ru-RU" sz="3600" dirty="0" smtClean="0">
                <a:solidFill>
                  <a:srgbClr val="FF00FF"/>
                </a:solidFill>
              </a:rPr>
            </a:br>
            <a:r>
              <a:rPr lang="ru-RU" sz="3600" dirty="0" smtClean="0">
                <a:solidFill>
                  <a:srgbClr val="FF00FF"/>
                </a:solidFill>
              </a:rPr>
              <a:t>училище</a:t>
            </a:r>
            <a:endParaRPr lang="ru-RU" sz="3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04088"/>
            <a:ext cx="3898776" cy="5101176"/>
          </a:xfrm>
        </p:spPr>
        <p:txBody>
          <a:bodyPr/>
          <a:lstStyle/>
          <a:p>
            <a:r>
              <a:rPr lang="ru-RU" dirty="0" smtClean="0"/>
              <a:t>Стволов Владимир Филиппович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124701" cy="619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49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и документы\Мои рисунки\Новоалтайск\DSCN0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5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/>
          <a:lstStyle/>
          <a:p>
            <a:r>
              <a:rPr lang="ru-RU" dirty="0" smtClean="0"/>
              <a:t>Стволов В.Ф. «Малая родина»</a:t>
            </a:r>
            <a:endParaRPr lang="ru-RU" dirty="0"/>
          </a:p>
        </p:txBody>
      </p:sp>
      <p:pic>
        <p:nvPicPr>
          <p:cNvPr id="3074" name="Picture 2" descr="D:\Мои документы\Мои рисунки\img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3178"/>
            <a:ext cx="5328592" cy="52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9631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Стволов В.Ф. «Новоалтайск, ул. Анатолия»</a:t>
            </a:r>
            <a:endParaRPr lang="ru-RU" sz="3600" dirty="0"/>
          </a:p>
        </p:txBody>
      </p:sp>
      <p:pic>
        <p:nvPicPr>
          <p:cNvPr id="4098" name="Picture 2" descr="D:\Мои документы\Мои рисунки\img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4495" cy="50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7509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Стволов В.Ф. «А дорога дальше мчится»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65676"/>
            <a:ext cx="7799545" cy="483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82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9184" cy="51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146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Широв П.Д.</a:t>
            </a:r>
            <a:endParaRPr lang="ru-RU" dirty="0"/>
          </a:p>
        </p:txBody>
      </p:sp>
      <p:pic>
        <p:nvPicPr>
          <p:cNvPr id="6146" name="Picture 2" descr="D:\Мои документы\Мои рисунки\img0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2" b="-1"/>
          <a:stretch/>
        </p:blipFill>
        <p:spPr bwMode="auto">
          <a:xfrm rot="16200000">
            <a:off x="1669532" y="115081"/>
            <a:ext cx="5444898" cy="7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520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Широв П.Д.</a:t>
            </a:r>
          </a:p>
        </p:txBody>
      </p:sp>
      <p:pic>
        <p:nvPicPr>
          <p:cNvPr id="7170" name="Picture 2" descr="D:\Мои документы\Мои рисунки\img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5" t="3652"/>
          <a:stretch/>
        </p:blipFill>
        <p:spPr bwMode="auto">
          <a:xfrm rot="16200000">
            <a:off x="1939687" y="253848"/>
            <a:ext cx="5587136" cy="76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630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/>
              <a:t>Широв П.Д.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3191"/>
            <a:ext cx="7200800" cy="499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50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Ромашка\P102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49808"/>
            <a:ext cx="9144000" cy="610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857892"/>
            <a:ext cx="4929222" cy="85725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</a:rPr>
              <a:t>Наш любимый детский сад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Наш родной Новоалтайск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2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845" y="238178"/>
            <a:ext cx="917321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760" y="6122640"/>
            <a:ext cx="3610632" cy="735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родной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81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документы\Мои рисунки\Новоалтайск\getImмаи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749" y="764704"/>
            <a:ext cx="974517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1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на работу\getImaарпраg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313" b="868"/>
          <a:stretch>
            <a:fillRect/>
          </a:stretch>
        </p:blipFill>
        <p:spPr bwMode="auto">
          <a:xfrm>
            <a:off x="0" y="0"/>
            <a:ext cx="9358346" cy="68677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86710" y="6000768"/>
            <a:ext cx="135729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на работу\getImagываы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75" b="12260"/>
          <a:stretch>
            <a:fillRect/>
          </a:stretch>
        </p:blipFill>
        <p:spPr bwMode="auto">
          <a:xfrm>
            <a:off x="0" y="428604"/>
            <a:ext cx="9144000" cy="6088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Сбербанк ул. Космонавтов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62995" cy="61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Новоалтайск\Новоалтайск\717631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3588"/>
            <a:ext cx="8364061" cy="62730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16" cy="1143000"/>
          </a:xfrm>
        </p:spPr>
        <p:txBody>
          <a:bodyPr>
            <a:normAutofit/>
          </a:bodyPr>
          <a:lstStyle/>
          <a:p>
            <a:pPr algn="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Новая папка (3)\rossiya_novoaltaisk_0_12752564771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36587" cy="514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69</Words>
  <Application>Microsoft Office PowerPoint</Application>
  <PresentationFormat>Экран (4:3)</PresentationFormat>
  <Paragraphs>19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Наш родной Новоалтайск </vt:lpstr>
      <vt:lpstr>Слайд 2</vt:lpstr>
      <vt:lpstr>Слайд 3</vt:lpstr>
      <vt:lpstr>Слайд 4</vt:lpstr>
      <vt:lpstr>Слайд 5</vt:lpstr>
      <vt:lpstr>Сбербанк ул. Космонавтов</vt:lpstr>
      <vt:lpstr>Слайд 7</vt:lpstr>
      <vt:lpstr>Слайд 8</vt:lpstr>
      <vt:lpstr>Слайд 9</vt:lpstr>
      <vt:lpstr>7 микрорайон</vt:lpstr>
      <vt:lpstr>Слайд 11</vt:lpstr>
      <vt:lpstr>Слайд 12</vt:lpstr>
      <vt:lpstr>Слайд 13</vt:lpstr>
      <vt:lpstr>Слайд 14</vt:lpstr>
      <vt:lpstr>Слайд 15</vt:lpstr>
      <vt:lpstr>Магазин «Визит»</vt:lpstr>
      <vt:lpstr>Слайд 17</vt:lpstr>
      <vt:lpstr>Слайд 18</vt:lpstr>
      <vt:lpstr>Слайд 19</vt:lpstr>
      <vt:lpstr>Слайд 20</vt:lpstr>
      <vt:lpstr>Слайд 21</vt:lpstr>
      <vt:lpstr>Культурно-досуговый центр</vt:lpstr>
      <vt:lpstr>Слайд 23</vt:lpstr>
      <vt:lpstr>Центральная площадь города </vt:lpstr>
      <vt:lpstr>Слайд 25</vt:lpstr>
      <vt:lpstr>Слайд 26</vt:lpstr>
      <vt:lpstr>Слайд 27</vt:lpstr>
      <vt:lpstr>Новоалтайское художественное  училище</vt:lpstr>
      <vt:lpstr>Стволов Владимир Филиппович</vt:lpstr>
      <vt:lpstr>Стволов В.Ф. «Малая родина»</vt:lpstr>
      <vt:lpstr>Стволов В.Ф. «Новоалтайск, ул. Анатолия»</vt:lpstr>
      <vt:lpstr>Стволов В.Ф. «А дорога дальше мчится»</vt:lpstr>
      <vt:lpstr>Слайд 33</vt:lpstr>
      <vt:lpstr>Широв П.Д.</vt:lpstr>
      <vt:lpstr>Широв П.Д.</vt:lpstr>
      <vt:lpstr>Широв П.Д.</vt:lpstr>
      <vt:lpstr>Наш любимый детский сад </vt:lpstr>
      <vt:lpstr>Наш родной Новоалтайск 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ГОРОДУ</dc:title>
  <cp:lastModifiedBy>tr-42</cp:lastModifiedBy>
  <cp:revision>47</cp:revision>
  <dcterms:modified xsi:type="dcterms:W3CDTF">2019-11-12T08:51:04Z</dcterms:modified>
</cp:coreProperties>
</file>